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85" r:id="rId3"/>
    <p:sldId id="275" r:id="rId4"/>
    <p:sldId id="258" r:id="rId5"/>
    <p:sldId id="284" r:id="rId6"/>
    <p:sldId id="270" r:id="rId7"/>
    <p:sldId id="271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1ADF9-342F-4A14-9D82-B1E146290271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1C3C-0CEF-4FD5-9AA5-B86F40069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44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0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3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6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87200" y="3239022"/>
            <a:ext cx="9379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/>
              <a:t>Untertitel durch Klicken hinzufügen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387200" y="1993726"/>
            <a:ext cx="93792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10295467" y="6604000"/>
            <a:ext cx="1896533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0271392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3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4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9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7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A57B-CCC3-4339-9E74-28C2E9141FC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9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2"/>
          <p:cNvSpPr txBox="1">
            <a:spLocks/>
          </p:cNvSpPr>
          <p:nvPr/>
        </p:nvSpPr>
        <p:spPr bwMode="auto">
          <a:xfrm>
            <a:off x="794770" y="3010209"/>
            <a:ext cx="10602459" cy="178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sz="4800" kern="0" dirty="0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5th Online Meeting </a:t>
            </a:r>
            <a:r>
              <a:rPr lang="fr-FR" sz="4800" kern="0" dirty="0" err="1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CoP</a:t>
            </a:r>
            <a:r>
              <a:rPr lang="fr-FR" sz="4800" kern="0" dirty="0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 1 </a:t>
            </a:r>
          </a:p>
          <a:p>
            <a:pPr algn="ctr">
              <a:lnSpc>
                <a:spcPct val="150000"/>
              </a:lnSpc>
            </a:pPr>
            <a:r>
              <a:rPr lang="en-US" sz="3200" b="1" dirty="0"/>
              <a:t>“</a:t>
            </a:r>
            <a:r>
              <a:rPr lang="fr-FR" sz="3200" b="1" dirty="0" err="1"/>
              <a:t>Study</a:t>
            </a:r>
            <a:r>
              <a:rPr lang="fr-FR" sz="3200" b="1" dirty="0"/>
              <a:t> tour Programme and Visa Check</a:t>
            </a:r>
            <a:r>
              <a:rPr lang="en-US" sz="3200" b="1" dirty="0"/>
              <a:t>”</a:t>
            </a:r>
            <a:endParaRPr lang="en-US" sz="4800" kern="0" dirty="0">
              <a:solidFill>
                <a:srgbClr val="0070C0"/>
              </a:solidFill>
              <a:latin typeface="Open Sans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3868119" y="953919"/>
            <a:ext cx="4455759" cy="170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7" descr="GI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5227D9-D789-4A29-8F08-39DB28A73865}"/>
              </a:ext>
            </a:extLst>
          </p:cNvPr>
          <p:cNvSpPr txBox="1"/>
          <p:nvPr/>
        </p:nvSpPr>
        <p:spPr>
          <a:xfrm>
            <a:off x="2987311" y="6062597"/>
            <a:ext cx="621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22 </a:t>
            </a:r>
            <a:r>
              <a:rPr lang="pt-BR" b="1" dirty="0" err="1"/>
              <a:t>November</a:t>
            </a:r>
            <a:r>
              <a:rPr lang="pt-BR" b="1" dirty="0"/>
              <a:t> 2019 </a:t>
            </a:r>
            <a:r>
              <a:rPr lang="en-US" b="1" dirty="0"/>
              <a:t>10:00 – 12:00 GMT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3782815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52182" y="5961349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7A37D57-5165-40E7-A0B4-C3BC0C5F2E1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974749" y="896651"/>
            <a:ext cx="10242501" cy="1143000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Open Sans"/>
              </a:rPr>
              <a:t>Online Meeting Etiquette and Rules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0831E5-7F69-47C9-B7FB-4E72EFEDFC89}"/>
              </a:ext>
            </a:extLst>
          </p:cNvPr>
          <p:cNvSpPr txBox="1"/>
          <p:nvPr/>
        </p:nvSpPr>
        <p:spPr>
          <a:xfrm>
            <a:off x="808606" y="1782342"/>
            <a:ext cx="11204029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dirty="0"/>
              <a:t>General </a:t>
            </a:r>
          </a:p>
          <a:p>
            <a:pPr algn="just"/>
            <a:endParaRPr lang="en-US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Meeting will be recorded for documentation purposes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Check your Microphone and Camera is functioning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M</a:t>
            </a:r>
            <a:r>
              <a:rPr lang="de-DE" sz="2000" dirty="0" err="1"/>
              <a:t>ute</a:t>
            </a:r>
            <a:r>
              <a:rPr lang="de-DE" sz="2000" dirty="0"/>
              <a:t> </a:t>
            </a:r>
            <a:r>
              <a:rPr lang="de-DE" sz="2000" dirty="0" err="1"/>
              <a:t>Microphone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do not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floor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reduce</a:t>
            </a:r>
            <a:r>
              <a:rPr lang="de-DE" sz="2000" dirty="0"/>
              <a:t> </a:t>
            </a:r>
            <a:r>
              <a:rPr lang="de-DE" sz="2000" dirty="0" err="1"/>
              <a:t>background</a:t>
            </a:r>
            <a:r>
              <a:rPr lang="de-DE" sz="2000" dirty="0"/>
              <a:t> </a:t>
            </a:r>
            <a:r>
              <a:rPr lang="de-DE" sz="2000" dirty="0" err="1"/>
              <a:t>noise</a:t>
            </a:r>
            <a:endParaRPr lang="de-DE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D</a:t>
            </a:r>
            <a:r>
              <a:rPr lang="de-DE" sz="2000" dirty="0" err="1"/>
              <a:t>isable</a:t>
            </a:r>
            <a:r>
              <a:rPr lang="de-DE" sz="2000" dirty="0"/>
              <a:t> </a:t>
            </a:r>
            <a:r>
              <a:rPr lang="de-DE" sz="2000" dirty="0" err="1"/>
              <a:t>video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internet</a:t>
            </a:r>
            <a:r>
              <a:rPr lang="de-DE" sz="2000" dirty="0"/>
              <a:t> </a:t>
            </a:r>
            <a:r>
              <a:rPr lang="de-DE" sz="2000" dirty="0" err="1"/>
              <a:t>connection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weak</a:t>
            </a:r>
            <a:endParaRPr lang="de-DE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/>
            <a:r>
              <a:rPr lang="en-US" sz="2000" b="1" dirty="0"/>
              <a:t>Chat Function within </a:t>
            </a:r>
            <a:r>
              <a:rPr lang="en-US" sz="2000" b="1" i="1" dirty="0"/>
              <a:t>GO-TO Meeting</a:t>
            </a:r>
          </a:p>
          <a:p>
            <a:pPr algn="just"/>
            <a:endParaRPr lang="en-US" sz="2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Send a message in the chat if there is point you wish to raise while members have the floor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GIZ Focal Point and Facilitator Tandem will respond to any questions raised in chat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GIZ Focal Point will assist with any Technical issues you may have (Message in chat or on </a:t>
            </a:r>
            <a:r>
              <a:rPr lang="en-US" sz="2000" dirty="0" err="1"/>
              <a:t>Whatsapp</a:t>
            </a:r>
            <a:endParaRPr lang="en-US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0694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688CA5-6E6B-7D47-900D-70DE5AA1467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78800" y="432296"/>
            <a:ext cx="7034400" cy="79103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Open Sans" panose="020B0606030504020204"/>
              </a:rPr>
              <a:t>Agenda</a:t>
            </a: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467544" y="5999475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1">
            <a:extLst>
              <a:ext uri="{FF2B5EF4-FFF2-40B4-BE49-F238E27FC236}">
                <a16:creationId xmlns:a16="http://schemas.microsoft.com/office/drawing/2014/main" id="{C39712A3-96E7-4106-BE2A-92138E48B62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499264" y="2002664"/>
            <a:ext cx="9193472" cy="4855336"/>
          </a:xfrm>
        </p:spPr>
        <p:txBody>
          <a:bodyPr>
            <a:normAutofit/>
          </a:bodyPr>
          <a:lstStyle/>
          <a:p>
            <a:pPr algn="l"/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fr-FR" sz="24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400" dirty="0" err="1">
                <a:ea typeface="Open Sans" panose="020B0606030504020204" pitchFamily="34" charset="0"/>
                <a:cs typeface="Open Sans" panose="020B0606030504020204" pitchFamily="34" charset="0"/>
              </a:rPr>
              <a:t>Welcome</a:t>
            </a:r>
            <a:r>
              <a:rPr lang="fr-FR" sz="2400" dirty="0">
                <a:ea typeface="Open Sans" panose="020B0606030504020204" pitchFamily="34" charset="0"/>
                <a:cs typeface="Open Sans" panose="020B0606030504020204" pitchFamily="34" charset="0"/>
              </a:rPr>
              <a:t> and Introductions 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(5 min)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400" i="1" dirty="0"/>
              <a:t> Visa Check </a:t>
            </a:r>
            <a:r>
              <a:rPr lang="fr-FR" sz="2400" i="1" dirty="0" err="1"/>
              <a:t>with</a:t>
            </a:r>
            <a:r>
              <a:rPr lang="fr-FR" sz="2400" i="1" dirty="0"/>
              <a:t> </a:t>
            </a:r>
            <a:r>
              <a:rPr lang="fr-FR" sz="2400" i="1" dirty="0" err="1"/>
              <a:t>Members</a:t>
            </a:r>
            <a:r>
              <a:rPr lang="fr-FR" sz="2400" i="1" dirty="0"/>
              <a:t> 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(20 min)</a:t>
            </a:r>
            <a:endParaRPr lang="fr-FR" sz="2400" i="1" dirty="0">
              <a:solidFill>
                <a:srgbClr val="FF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fr-FR" sz="2400" i="1" dirty="0"/>
              <a:t> </a:t>
            </a:r>
            <a:r>
              <a:rPr lang="fr-FR" sz="2400" i="1" dirty="0" err="1"/>
              <a:t>Presentation</a:t>
            </a:r>
            <a:r>
              <a:rPr lang="fr-FR" sz="2400" i="1" dirty="0"/>
              <a:t> of </a:t>
            </a:r>
            <a:r>
              <a:rPr lang="fr-FR" sz="2400" i="1" dirty="0" err="1"/>
              <a:t>Study</a:t>
            </a:r>
            <a:r>
              <a:rPr lang="fr-FR" sz="2400" i="1" dirty="0"/>
              <a:t> tour Programme  </a:t>
            </a:r>
            <a:r>
              <a:rPr lang="fr-FR" sz="2400" i="1" dirty="0">
                <a:solidFill>
                  <a:srgbClr val="FF0000"/>
                </a:solidFill>
              </a:rPr>
              <a:t>(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20 min)</a:t>
            </a:r>
            <a:endParaRPr lang="fr-FR" sz="2400" i="1" dirty="0">
              <a:solidFill>
                <a:srgbClr val="FF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fr-FR" sz="2400" i="1" dirty="0"/>
              <a:t> ASPYEE Registrations </a:t>
            </a:r>
            <a:r>
              <a:rPr lang="fr-FR" sz="2400" i="1" dirty="0" err="1"/>
              <a:t>Status</a:t>
            </a:r>
            <a:r>
              <a:rPr lang="fr-FR" sz="2400" i="1" dirty="0"/>
              <a:t> </a:t>
            </a:r>
            <a:r>
              <a:rPr lang="fr-FR" sz="2400" i="1" dirty="0">
                <a:solidFill>
                  <a:srgbClr val="FF0000"/>
                </a:solidFill>
              </a:rPr>
              <a:t>(</a:t>
            </a:r>
            <a:r>
              <a:rPr lang="fr-FR" sz="2400" dirty="0">
                <a:solidFill>
                  <a:srgbClr val="FF0000"/>
                </a:solidFill>
              </a:rPr>
              <a:t>1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 min)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400" dirty="0"/>
              <a:t> </a:t>
            </a:r>
            <a:r>
              <a:rPr lang="en-US" sz="2400" dirty="0"/>
              <a:t>Closing Remarks and Questions</a:t>
            </a:r>
            <a:r>
              <a:rPr lang="en-GB" sz="2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6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fr-FR" dirty="0">
                <a:solidFill>
                  <a:srgbClr val="FF0000"/>
                </a:solidFill>
              </a:rPr>
              <a:t>5</a:t>
            </a:r>
            <a:r>
              <a:rPr lang="fr-FR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min)</a:t>
            </a:r>
          </a:p>
          <a:p>
            <a:pPr algn="l"/>
            <a:b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67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19" y="351505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82405" y="6020988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C0831E5-7F69-47C9-B7FB-4E72EFEDFC89}"/>
              </a:ext>
            </a:extLst>
          </p:cNvPr>
          <p:cNvSpPr txBox="1"/>
          <p:nvPr/>
        </p:nvSpPr>
        <p:spPr>
          <a:xfrm>
            <a:off x="469719" y="1536174"/>
            <a:ext cx="54496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fr-FR" sz="2400" dirty="0" err="1"/>
              <a:t>What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the </a:t>
            </a:r>
            <a:r>
              <a:rPr lang="fr-FR" sz="2400" dirty="0" err="1"/>
              <a:t>status</a:t>
            </a:r>
            <a:r>
              <a:rPr lang="fr-FR" sz="2400" dirty="0"/>
              <a:t> of </a:t>
            </a:r>
            <a:r>
              <a:rPr lang="fr-FR" sz="2400" dirty="0" err="1"/>
              <a:t>your</a:t>
            </a:r>
            <a:r>
              <a:rPr lang="fr-FR" sz="2400" dirty="0"/>
              <a:t> visa application?</a:t>
            </a:r>
          </a:p>
          <a:p>
            <a:pPr marL="342900" indent="-342900" algn="just">
              <a:buAutoNum type="arabicPeriod"/>
            </a:pPr>
            <a:endParaRPr lang="fr-FR" sz="2400" dirty="0"/>
          </a:p>
          <a:p>
            <a:pPr marL="342900" indent="-342900" algn="just">
              <a:buAutoNum type="arabicPeriod"/>
            </a:pPr>
            <a:r>
              <a:rPr lang="fr-FR" sz="2400" dirty="0" err="1"/>
              <a:t>Submitted</a:t>
            </a:r>
            <a:r>
              <a:rPr lang="fr-FR" sz="2400" dirty="0"/>
              <a:t> to the </a:t>
            </a:r>
            <a:r>
              <a:rPr lang="fr-FR" sz="2400" dirty="0" err="1"/>
              <a:t>embassy</a:t>
            </a:r>
            <a:r>
              <a:rPr lang="fr-FR" sz="2400" dirty="0"/>
              <a:t>?</a:t>
            </a:r>
          </a:p>
          <a:p>
            <a:pPr marL="342900" indent="-342900" algn="just">
              <a:buAutoNum type="arabicPeriod"/>
            </a:pPr>
            <a:endParaRPr lang="fr-FR" sz="2400" dirty="0"/>
          </a:p>
          <a:p>
            <a:pPr marL="342900" indent="-342900" algn="just">
              <a:buAutoNum type="arabicPeriod"/>
            </a:pPr>
            <a:r>
              <a:rPr lang="fr-FR" sz="2400" dirty="0" err="1"/>
              <a:t>Who</a:t>
            </a:r>
            <a:r>
              <a:rPr lang="fr-FR" sz="2400" dirty="0"/>
              <a:t> has </a:t>
            </a:r>
            <a:r>
              <a:rPr lang="fr-FR" sz="2400" dirty="0" err="1"/>
              <a:t>already</a:t>
            </a:r>
            <a:r>
              <a:rPr lang="fr-FR" sz="2400" dirty="0"/>
              <a:t> </a:t>
            </a:r>
            <a:r>
              <a:rPr lang="fr-FR" sz="2400" dirty="0" err="1"/>
              <a:t>recieved</a:t>
            </a:r>
            <a:r>
              <a:rPr lang="fr-FR" sz="2400" dirty="0"/>
              <a:t> </a:t>
            </a:r>
            <a:r>
              <a:rPr lang="fr-FR" sz="2400" dirty="0" err="1"/>
              <a:t>their</a:t>
            </a:r>
            <a:r>
              <a:rPr lang="fr-FR" sz="2400" dirty="0"/>
              <a:t> Visa?</a:t>
            </a:r>
          </a:p>
          <a:p>
            <a:pPr marL="342900" indent="-342900" algn="just">
              <a:buAutoNum type="arabicPeriod"/>
            </a:pPr>
            <a:endParaRPr lang="fr-FR" sz="2400" dirty="0"/>
          </a:p>
          <a:p>
            <a:pPr marL="342900" indent="-342900" algn="just">
              <a:buAutoNum type="arabicPeriod"/>
            </a:pPr>
            <a:r>
              <a:rPr lang="fr-FR" sz="2400" dirty="0" err="1"/>
              <a:t>Difficulties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need</a:t>
            </a:r>
            <a:r>
              <a:rPr lang="fr-FR" sz="2400" dirty="0"/>
              <a:t> 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addressed</a:t>
            </a:r>
            <a:r>
              <a:rPr lang="fr-FR" sz="2400" dirty="0"/>
              <a:t>?</a:t>
            </a:r>
          </a:p>
          <a:p>
            <a:pPr marL="342900" indent="-342900" algn="just">
              <a:buAutoNum type="arabicPeriod"/>
            </a:pPr>
            <a:endParaRPr lang="fr-FR" sz="2400" dirty="0"/>
          </a:p>
          <a:p>
            <a:pPr marL="342900" indent="-342900" algn="just">
              <a:buAutoNum type="arabicPeriod"/>
            </a:pPr>
            <a:r>
              <a:rPr lang="en-US" sz="2400" dirty="0"/>
              <a:t>Who should help?</a:t>
            </a:r>
          </a:p>
        </p:txBody>
      </p:sp>
      <p:pic>
        <p:nvPicPr>
          <p:cNvPr id="1027" name="Picture 3" descr="C:\Users\default.LAPTOP-28G6SK8J\Pictures\visa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285" y="1228724"/>
            <a:ext cx="5852795" cy="517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9255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467544" y="5999475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1EC8A75D-4B5B-4B08-8D7A-F7CE4A47782F}"/>
              </a:ext>
            </a:extLst>
          </p:cNvPr>
          <p:cNvSpPr txBox="1">
            <a:spLocks/>
          </p:cNvSpPr>
          <p:nvPr/>
        </p:nvSpPr>
        <p:spPr>
          <a:xfrm>
            <a:off x="1996760" y="994431"/>
            <a:ext cx="8198477" cy="395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 err="1">
                <a:solidFill>
                  <a:srgbClr val="0070C0"/>
                </a:solidFill>
                <a:latin typeface="Open Sans"/>
              </a:rPr>
              <a:t>Study</a:t>
            </a:r>
            <a:r>
              <a:rPr lang="fr-FR" sz="4000" b="1" dirty="0">
                <a:solidFill>
                  <a:srgbClr val="0070C0"/>
                </a:solidFill>
                <a:latin typeface="Open Sans"/>
              </a:rPr>
              <a:t> Tour Draft Programme</a:t>
            </a: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54934ECF-0157-450E-9A26-A809A819A2CA}"/>
              </a:ext>
            </a:extLst>
          </p:cNvPr>
          <p:cNvSpPr txBox="1">
            <a:spLocks/>
          </p:cNvSpPr>
          <p:nvPr/>
        </p:nvSpPr>
        <p:spPr>
          <a:xfrm>
            <a:off x="654601" y="2627411"/>
            <a:ext cx="102425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9900" b="1" dirty="0">
              <a:latin typeface="Open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0DF84F-CCC0-46C0-A9B8-38754011D050}"/>
              </a:ext>
            </a:extLst>
          </p:cNvPr>
          <p:cNvSpPr txBox="1"/>
          <p:nvPr/>
        </p:nvSpPr>
        <p:spPr>
          <a:xfrm>
            <a:off x="2177782" y="2424109"/>
            <a:ext cx="78364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The final Programme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circulated</a:t>
            </a:r>
            <a:r>
              <a:rPr lang="fr-FR" sz="2400" dirty="0"/>
              <a:t> </a:t>
            </a:r>
            <a:r>
              <a:rPr lang="fr-FR" sz="2400" dirty="0" err="1"/>
              <a:t>next</a:t>
            </a:r>
            <a:r>
              <a:rPr lang="fr-FR" sz="2400" dirty="0"/>
              <a:t> </a:t>
            </a:r>
            <a:r>
              <a:rPr lang="fr-FR" sz="2400" dirty="0" err="1"/>
              <a:t>week</a:t>
            </a:r>
            <a:r>
              <a:rPr lang="fr-FR" sz="2400" dirty="0"/>
              <a:t>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 err="1"/>
              <a:t>Every</a:t>
            </a:r>
            <a:r>
              <a:rPr lang="fr-FR" sz="2400" dirty="0"/>
              <a:t> has been made to </a:t>
            </a:r>
            <a:r>
              <a:rPr lang="fr-FR" sz="2400" dirty="0" err="1"/>
              <a:t>ensure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the programme of the </a:t>
            </a:r>
            <a:r>
              <a:rPr lang="fr-FR" sz="2400" dirty="0" err="1"/>
              <a:t>study</a:t>
            </a:r>
            <a:r>
              <a:rPr lang="fr-FR" sz="2400" dirty="0"/>
              <a:t> tour </a:t>
            </a:r>
            <a:r>
              <a:rPr lang="fr-FR" sz="2400" dirty="0" err="1"/>
              <a:t>addresses</a:t>
            </a:r>
            <a:r>
              <a:rPr lang="fr-FR" sz="2400" dirty="0"/>
              <a:t> the </a:t>
            </a:r>
            <a:r>
              <a:rPr lang="fr-FR" sz="2400" dirty="0" err="1"/>
              <a:t>needs</a:t>
            </a:r>
            <a:r>
              <a:rPr lang="fr-FR" sz="2400" dirty="0"/>
              <a:t> of the </a:t>
            </a:r>
            <a:r>
              <a:rPr lang="fr-FR" sz="2400" dirty="0" err="1"/>
              <a:t>CoP</a:t>
            </a:r>
            <a:r>
              <a:rPr lang="fr-FR" sz="2400" dirty="0"/>
              <a:t>,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 err="1"/>
              <a:t>We</a:t>
            </a:r>
            <a:r>
              <a:rPr lang="fr-FR" sz="2400" dirty="0"/>
              <a:t> are confident </a:t>
            </a:r>
            <a:r>
              <a:rPr lang="fr-FR" sz="2400" dirty="0" err="1"/>
              <a:t>that</a:t>
            </a:r>
            <a:r>
              <a:rPr lang="fr-FR" sz="2400" dirty="0"/>
              <a:t> the programme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interesting</a:t>
            </a:r>
            <a:r>
              <a:rPr lang="fr-FR" sz="2400" dirty="0"/>
              <a:t> and </a:t>
            </a:r>
            <a:r>
              <a:rPr lang="fr-FR" sz="2400" dirty="0" err="1"/>
              <a:t>exciting</a:t>
            </a:r>
            <a:r>
              <a:rPr lang="fr-FR" sz="2400" dirty="0"/>
              <a:t> for the </a:t>
            </a:r>
            <a:r>
              <a:rPr lang="fr-FR" sz="2400" dirty="0" err="1"/>
              <a:t>CoP</a:t>
            </a:r>
            <a:r>
              <a:rPr lang="fr-FR" sz="2400" dirty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50306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F4FF7C-8CF9-4547-8940-2805A0B5508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406400" y="60418"/>
            <a:ext cx="9379200" cy="37678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Open Sans" panose="020B0606030504020204"/>
              </a:rPr>
              <a:t>ASPYEE </a:t>
            </a:r>
            <a:r>
              <a:rPr lang="en-US" sz="2800" b="1" dirty="0" err="1">
                <a:solidFill>
                  <a:srgbClr val="0070C0"/>
                </a:solidFill>
                <a:latin typeface="Open Sans" panose="020B0606030504020204"/>
              </a:rPr>
              <a:t>Statut</a:t>
            </a:r>
            <a:r>
              <a:rPr lang="en-US" sz="2800" b="1" dirty="0">
                <a:solidFill>
                  <a:srgbClr val="0070C0"/>
                </a:solidFill>
                <a:latin typeface="Open Sans" panose="020B0606030504020204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Open Sans" panose="020B0606030504020204"/>
              </a:rPr>
              <a:t>d'enregistrement</a:t>
            </a:r>
            <a:endParaRPr lang="en-US" sz="2800" b="1" dirty="0">
              <a:latin typeface="Open Sans" panose="020B0606030504020204"/>
            </a:endParaRP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0" y="78329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34339" y="5724794"/>
            <a:ext cx="2445449" cy="93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E3E244-5A06-4C7E-BED2-2499028AA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66842"/>
              </p:ext>
            </p:extLst>
          </p:nvPr>
        </p:nvGraphicFramePr>
        <p:xfrm>
          <a:off x="234339" y="1058316"/>
          <a:ext cx="4047288" cy="4507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526">
                  <a:extLst>
                    <a:ext uri="{9D8B030D-6E8A-4147-A177-3AD203B41FA5}">
                      <a16:colId xmlns:a16="http://schemas.microsoft.com/office/drawing/2014/main" val="4174297396"/>
                    </a:ext>
                  </a:extLst>
                </a:gridCol>
                <a:gridCol w="1821762">
                  <a:extLst>
                    <a:ext uri="{9D8B030D-6E8A-4147-A177-3AD203B41FA5}">
                      <a16:colId xmlns:a16="http://schemas.microsoft.com/office/drawing/2014/main" val="3819010277"/>
                    </a:ext>
                  </a:extLst>
                </a:gridCol>
              </a:tblGrid>
              <a:tr h="473653">
                <a:tc>
                  <a:txBody>
                    <a:bodyPr/>
                    <a:lstStyle/>
                    <a:p>
                      <a:r>
                        <a:rPr lang="en-US" dirty="0"/>
                        <a:t>Members Registered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External </a:t>
                      </a:r>
                      <a:r>
                        <a:rPr lang="de-DE" dirty="0" err="1"/>
                        <a:t>Experts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2656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Mai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O. Diop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765493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Zubeidy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Castel-Branco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69949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Ephrem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264683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Mike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840276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Albius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5850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Pachalo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294769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Marcel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897805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Indongo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14052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D7E9162-B919-4932-AB56-2B0C786781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5984" y="1279784"/>
            <a:ext cx="6285287" cy="50788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754E36-C0FC-4005-B206-2FBF18432A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9900" y="656733"/>
            <a:ext cx="4521881" cy="1258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6788540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2578798" y="1494082"/>
            <a:ext cx="7034400" cy="1143000"/>
          </a:xfrm>
        </p:spPr>
        <p:txBody>
          <a:bodyPr>
            <a:normAutofit fontScale="90000"/>
          </a:bodyPr>
          <a:lstStyle/>
          <a:p>
            <a:r>
              <a:rPr lang="fr-FR" sz="6000" b="1" dirty="0" err="1"/>
              <a:t>Thank</a:t>
            </a:r>
            <a:r>
              <a:rPr lang="fr-FR" sz="6000" b="1" dirty="0"/>
              <a:t> </a:t>
            </a:r>
            <a:r>
              <a:rPr lang="fr-FR" sz="6000" b="1" dirty="0" err="1"/>
              <a:t>you</a:t>
            </a:r>
            <a:r>
              <a:rPr lang="fr-FR" sz="6000" b="1" dirty="0"/>
              <a:t> all! </a:t>
            </a:r>
            <a:r>
              <a:rPr lang="fr-FR" sz="6000" b="1" dirty="0" err="1"/>
              <a:t>Seen</a:t>
            </a:r>
            <a:r>
              <a:rPr lang="fr-FR" sz="6000" b="1" dirty="0"/>
              <a:t> </a:t>
            </a:r>
            <a:r>
              <a:rPr lang="fr-FR" sz="6000" b="1" dirty="0" err="1"/>
              <a:t>you</a:t>
            </a:r>
            <a:r>
              <a:rPr lang="fr-FR" sz="6000" b="1" dirty="0"/>
              <a:t> </a:t>
            </a:r>
            <a:r>
              <a:rPr lang="fr-FR" sz="6000" b="1" dirty="0" err="1"/>
              <a:t>soon</a:t>
            </a:r>
            <a:r>
              <a:rPr lang="fr-FR" sz="6000" b="1" dirty="0"/>
              <a:t> in Germany</a:t>
            </a:r>
            <a:endParaRPr lang="de-DE" sz="6000" b="1" dirty="0">
              <a:solidFill>
                <a:schemeClr val="tx1"/>
              </a:solidFill>
            </a:endParaRP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0" y="78329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5625294"/>
            <a:ext cx="2445449" cy="93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result for german flag">
            <a:extLst>
              <a:ext uri="{FF2B5EF4-FFF2-40B4-BE49-F238E27FC236}">
                <a16:creationId xmlns:a16="http://schemas.microsoft.com/office/drawing/2014/main" id="{F097F456-8882-4269-B9DD-302DD72EA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888" y="3221324"/>
            <a:ext cx="1336221" cy="133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8549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Online Meeting Etiquette and Rules</vt:lpstr>
      <vt:lpstr>Agenda</vt:lpstr>
      <vt:lpstr>PowerPoint Presentation</vt:lpstr>
      <vt:lpstr>PowerPoint Presentation</vt:lpstr>
      <vt:lpstr>ASPYEE Statut d'enregistrement</vt:lpstr>
      <vt:lpstr>Thank you all! Seen you soon in Germany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Honore Tshitenge</cp:lastModifiedBy>
  <cp:revision>70</cp:revision>
  <cp:lastPrinted>2019-09-30T06:58:53Z</cp:lastPrinted>
  <dcterms:created xsi:type="dcterms:W3CDTF">2019-09-28T06:38:51Z</dcterms:created>
  <dcterms:modified xsi:type="dcterms:W3CDTF">2019-11-22T08:54:50Z</dcterms:modified>
</cp:coreProperties>
</file>