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3" r:id="rId8"/>
    <p:sldId id="262" r:id="rId9"/>
    <p:sldId id="261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1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umeleng Mphure" initials="IM" lastIdx="2" clrIdx="0">
    <p:extLst>
      <p:ext uri="{19B8F6BF-5375-455C-9EA6-DF929625EA0E}">
        <p15:presenceInfo xmlns:p15="http://schemas.microsoft.com/office/powerpoint/2012/main" userId="S-1-5-21-2720972321-1180406982-1099396469-23672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6T01:21:54.59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6T01:30:27.203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5A79-F0D2-4675-9BB1-4CF16FE8F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A641B-6D4B-458C-89A6-AFB5FF996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F6E16-F942-4AC7-93B5-043B264F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D54A-4826-40D7-AF84-209B8732A68D}" type="datetimeFigureOut">
              <a:rPr lang="en-ZA" smtClean="0"/>
              <a:t>2019/08/20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C1C0-8078-4C81-B625-019B4C33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A75D-D9BF-4C5D-804D-89410208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841-6D62-48EC-B21C-43E9D84BF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176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0E17E-62DE-4F1F-841B-7496A232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C8C23-A06A-4D73-8BF5-A87A644BF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FF2DC-8693-4DA7-879D-987A191E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D54A-4826-40D7-AF84-209B8732A68D}" type="datetimeFigureOut">
              <a:rPr lang="en-ZA" smtClean="0"/>
              <a:t>2019/08/20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1397-7310-4F6C-AD7E-C4222F8E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A399D-4F84-4E2D-9173-6DEA8AA7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841-6D62-48EC-B21C-43E9D84BF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494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417E2-0098-4066-AA6D-AA8CDBD0A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4CE84-DD8B-473F-8B95-CFF63A3B7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69E8E-D748-4B10-8A68-975F5FC6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D54A-4826-40D7-AF84-209B8732A68D}" type="datetimeFigureOut">
              <a:rPr lang="en-ZA" smtClean="0"/>
              <a:t>2019/08/20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775CB-2E1D-44CB-BB19-33E45B11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016EF-B18D-4B70-BB48-CDC3AE0C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841-6D62-48EC-B21C-43E9D84BF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620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82E92-FB7B-4C15-8C37-AFE43E9E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29EC8-7F1A-4E41-9DF2-B702EF65C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382B2-EEA1-4C0B-A3AB-2D64F00E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D54A-4826-40D7-AF84-209B8732A68D}" type="datetimeFigureOut">
              <a:rPr lang="en-ZA" smtClean="0"/>
              <a:t>2019/08/20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D65A4-8593-420C-9753-A9F10270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235C9-C8AB-4E6F-B833-68FE39F9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841-6D62-48EC-B21C-43E9D84BF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10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963C-28ED-4C65-9331-14C28A89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7DB5C-B92A-4A09-A03F-97C9AC33B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01B6F-55AD-486F-B714-A7D5675CA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D54A-4826-40D7-AF84-209B8732A68D}" type="datetimeFigureOut">
              <a:rPr lang="en-ZA" smtClean="0"/>
              <a:t>2019/08/20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24B24-7A37-47C3-A8EC-F6AB28B8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2FC89-39C6-4F28-884E-9CD3A372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841-6D62-48EC-B21C-43E9D84BF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519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B972-DB70-4F14-9BCD-631822FC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D7FCE-91C0-4077-AD7E-96BBF714A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9180C-1660-4212-950F-E829FFB7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9DAD4-3E78-4118-8D8D-8622823E0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D54A-4826-40D7-AF84-209B8732A68D}" type="datetimeFigureOut">
              <a:rPr lang="en-ZA" smtClean="0"/>
              <a:t>2019/08/20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DF256-4298-4EE7-A1B4-8D41EAC5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97E94-7D3B-4DF2-A1F8-870463DA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841-6D62-48EC-B21C-43E9D84BF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958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2982-7BA9-4E70-AE6A-CC404907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3AABD-414C-4299-98F5-161BA28DB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2F09F-B79F-44EE-B50E-CE6BB26D1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4F674-0E1D-4588-AA34-C2451999A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53389-6CC5-435A-B1E6-B3534C735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D977B-F9BA-49B0-BAEF-5635CDFA1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D54A-4826-40D7-AF84-209B8732A68D}" type="datetimeFigureOut">
              <a:rPr lang="en-ZA" smtClean="0"/>
              <a:t>2019/08/20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0AAC9-9A33-457B-A150-57E61ED11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7697B1-CC10-4706-9276-417B47C8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841-6D62-48EC-B21C-43E9D84BF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087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4EC1-5859-46FF-8B72-E2DED983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119A64-D73B-4E88-9CFF-1C11F74B2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D54A-4826-40D7-AF84-209B8732A68D}" type="datetimeFigureOut">
              <a:rPr lang="en-ZA" smtClean="0"/>
              <a:t>2019/08/20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3990C-830A-4F87-9FD8-F7F80DC7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2F904-35F6-491B-B112-3EDD9058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841-6D62-48EC-B21C-43E9D84BF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381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F433BF-2227-43DE-868B-4A380D95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D54A-4826-40D7-AF84-209B8732A68D}" type="datetimeFigureOut">
              <a:rPr lang="en-ZA" smtClean="0"/>
              <a:t>2019/08/20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0068B-FF91-42F7-8E41-BBC682EF8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00CCA-3680-46D1-943A-E3280F04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841-6D62-48EC-B21C-43E9D84BF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59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B612-36D0-470F-B744-73DD6851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D0E8-9404-4ECD-AD1A-704577921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6E77A-2A99-4A89-B343-E747EE6F5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F9C63-C1C6-4517-993C-4A9F8AE9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D54A-4826-40D7-AF84-209B8732A68D}" type="datetimeFigureOut">
              <a:rPr lang="en-ZA" smtClean="0"/>
              <a:t>2019/08/20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52708-210D-42D5-9FA7-82DB3B61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D99A1-BF36-43E6-8296-5517EF45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841-6D62-48EC-B21C-43E9D84BF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099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E464-0843-4145-B4F8-0746F69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872741-7431-4781-A65B-F6580BC3C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16009-324F-4CFD-B404-E0A583443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39863-D2AA-4704-B6D2-FF39A04E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D54A-4826-40D7-AF84-209B8732A68D}" type="datetimeFigureOut">
              <a:rPr lang="en-ZA" smtClean="0"/>
              <a:t>2019/08/20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0E0CD-E00D-4FD1-A0F2-C7392652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B5353-A796-4C90-98B6-F9F0301B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77841-6D62-48EC-B21C-43E9D84BF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863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3E1A0-1041-4810-866D-26AC6B0A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02DA9-69D1-4BB0-A426-875D1913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98553-00F8-4B1C-9B05-AFCABCD0F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D54A-4826-40D7-AF84-209B8732A68D}" type="datetimeFigureOut">
              <a:rPr lang="en-ZA" smtClean="0"/>
              <a:t>2019/08/20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47740-A635-45EC-86F5-B8C69A013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119C9-0EC8-45E9-B342-359BBD29E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77841-6D62-48EC-B21C-43E9D84BF1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882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B889-BF2A-4B8D-B1EB-6740724900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0818" y="3958564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sz="1600" b="1" dirty="0">
                <a:solidFill>
                  <a:srgbClr val="404040"/>
                </a:solidFill>
              </a:rPr>
              <a:t>COP 6: Building effective public-private partnerships for ES</a:t>
            </a:r>
            <a:br>
              <a:rPr lang="en-US" sz="1600" b="1" dirty="0">
                <a:solidFill>
                  <a:srgbClr val="404040"/>
                </a:solidFill>
              </a:rPr>
            </a:br>
            <a:br>
              <a:rPr lang="en-US" sz="1600" b="1" dirty="0">
                <a:solidFill>
                  <a:srgbClr val="404040"/>
                </a:solidFill>
              </a:rPr>
            </a:br>
            <a:r>
              <a:rPr lang="en-ZA" sz="1600" b="1" dirty="0">
                <a:solidFill>
                  <a:srgbClr val="404040"/>
                </a:solidFill>
              </a:rPr>
              <a:t>Facilitator: Itumeleng Mphure</a:t>
            </a:r>
            <a:br>
              <a:rPr lang="en-ZA" sz="1600" b="1" dirty="0">
                <a:solidFill>
                  <a:srgbClr val="404040"/>
                </a:solidFill>
              </a:rPr>
            </a:br>
            <a:r>
              <a:rPr lang="en-US" sz="1600" b="1" dirty="0">
                <a:solidFill>
                  <a:srgbClr val="404040"/>
                </a:solidFill>
              </a:rPr>
              <a:t>Tandem: Lillian Moremi</a:t>
            </a:r>
            <a:br>
              <a:rPr lang="en-US" sz="1600" b="1" dirty="0">
                <a:solidFill>
                  <a:srgbClr val="404040"/>
                </a:solidFill>
              </a:rPr>
            </a:br>
            <a:r>
              <a:rPr lang="en-US" sz="1600" b="1" dirty="0">
                <a:solidFill>
                  <a:srgbClr val="404040"/>
                </a:solidFill>
              </a:rPr>
              <a:t>Focal Point: Lisa Walter</a:t>
            </a:r>
            <a:endParaRPr lang="en-ZA" sz="1600" b="1" dirty="0">
              <a:solidFill>
                <a:srgbClr val="40404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C2504-039B-4D1B-86C5-AFA35A010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Welcome to the first  COP meeting: 26 June 2019</a:t>
            </a:r>
            <a:endParaRPr lang="en-ZA" sz="18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1A6AF-3CE0-4201-90C3-CB1C07F4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62293"/>
            <a:ext cx="5291667" cy="2952433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40BACDF-B8FF-4CD0-8D41-8278EACB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8" y="1323956"/>
            <a:ext cx="5316388" cy="20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50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3CAFB2-2EDA-49E2-9471-DC053FD1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000000"/>
                </a:solidFill>
              </a:rPr>
              <a:t>Iqbal Alrawashdeh</a:t>
            </a: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A9822-556D-48A7-A44C-D505C20B9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91" y="1629089"/>
            <a:ext cx="2413347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3F943-BD96-44A7-B32C-9E523DBE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Country: Jordan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Designation: Administrative staff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Organisation</a:t>
            </a:r>
            <a:r>
              <a:rPr lang="en-US" sz="2000" dirty="0">
                <a:solidFill>
                  <a:srgbClr val="000000"/>
                </a:solidFill>
              </a:rPr>
              <a:t>: Development and Quality Assurance center, Al Balqa Applied University</a:t>
            </a:r>
            <a:endParaRPr lang="en-Z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A45CC-64A3-4980-8CA6-4DBE064B9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122363"/>
            <a:ext cx="6339840" cy="2387600"/>
          </a:xfrm>
        </p:spPr>
        <p:txBody>
          <a:bodyPr>
            <a:normAutofit/>
          </a:bodyPr>
          <a:lstStyle/>
          <a:p>
            <a:pPr algn="l"/>
            <a:r>
              <a:rPr lang="en-ZA" sz="6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Yousri M. Ahdoush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E51DA-6ADC-431B-9EF3-185FADFE0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5252288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Country:  Palestine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Designation: Head of Local Employment Section</a:t>
            </a:r>
          </a:p>
          <a:p>
            <a:pPr algn="l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Ministry of labour (Ramallah, Palestinian Territories) </a:t>
            </a:r>
          </a:p>
          <a:p>
            <a:pPr algn="l"/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3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97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720BC-5487-4617-8A21-AAFD7581E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122363"/>
            <a:ext cx="6339840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Matsena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Mokono</a:t>
            </a:r>
            <a:endParaRPr lang="en-ZA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9ED5C-CCEC-43A5-AE6A-F358BDD69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5252288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Country: South Africa</a:t>
            </a:r>
          </a:p>
          <a:p>
            <a:pPr algn="l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Designation:</a:t>
            </a:r>
          </a:p>
          <a:p>
            <a:pPr algn="l"/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Department of Labour, South Africa</a:t>
            </a:r>
            <a:endParaRPr lang="en-ZA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485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47E4E-523C-4D6D-B8FA-1833B071A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122363"/>
            <a:ext cx="6339840" cy="2387600"/>
          </a:xfrm>
        </p:spPr>
        <p:txBody>
          <a:bodyPr>
            <a:normAutofit/>
          </a:bodyPr>
          <a:lstStyle/>
          <a:p>
            <a:pPr algn="l"/>
            <a:r>
              <a:rPr lang="en-ZA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Joseph Jonah Akpan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71153-EBE5-4950-875C-E7BA57DA4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5252288" cy="16557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Country: Nigeria</a:t>
            </a:r>
          </a:p>
          <a:p>
            <a:pPr algn="l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Designation:Employment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Wages Department</a:t>
            </a:r>
          </a:p>
          <a:p>
            <a:pPr algn="l"/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Organisation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Ministry of Labour and Employment, Nigeria </a:t>
            </a:r>
            <a:endParaRPr lang="en-Z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44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82A76D-D019-4698-8C10-4CD36FDA7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5982" y="2414382"/>
            <a:ext cx="4805996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2200" dirty="0">
                <a:solidFill>
                  <a:srgbClr val="000000"/>
                </a:solidFill>
                <a:latin typeface="+mn-lt"/>
              </a:rPr>
              <a:t>Country: Botswana</a:t>
            </a:r>
            <a:br>
              <a:rPr lang="en-US" sz="2200" dirty="0">
                <a:solidFill>
                  <a:srgbClr val="000000"/>
                </a:solidFill>
                <a:latin typeface="+mn-lt"/>
              </a:rPr>
            </a:br>
            <a:r>
              <a:rPr lang="en-US" sz="2200" dirty="0">
                <a:solidFill>
                  <a:srgbClr val="000000"/>
                </a:solidFill>
                <a:latin typeface="+mn-lt"/>
              </a:rPr>
              <a:t>Designation: Learning and development professional </a:t>
            </a:r>
            <a:br>
              <a:rPr lang="en-US" sz="2200" dirty="0">
                <a:solidFill>
                  <a:srgbClr val="000000"/>
                </a:solidFill>
                <a:latin typeface="+mn-lt"/>
              </a:rPr>
            </a:br>
            <a:r>
              <a:rPr lang="en-US" sz="2200" dirty="0" err="1">
                <a:solidFill>
                  <a:srgbClr val="000000"/>
                </a:solidFill>
                <a:latin typeface="+mn-lt"/>
              </a:rPr>
              <a:t>Organisation</a:t>
            </a:r>
            <a:r>
              <a:rPr lang="en-US" sz="2200" dirty="0">
                <a:solidFill>
                  <a:srgbClr val="000000"/>
                </a:solidFill>
                <a:latin typeface="+mn-lt"/>
              </a:rPr>
              <a:t>: Career Coaching </a:t>
            </a:r>
            <a:endParaRPr lang="en-ZA" sz="2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7F0D8-F6C9-4C73-85BE-66C739BB5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6287" y="816645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rgbClr val="000000"/>
                </a:solidFill>
              </a:rPr>
              <a:t>Lillian Moremi</a:t>
            </a:r>
            <a:endParaRPr lang="en-ZA" sz="5400" dirty="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E6C79-7ED2-4ED2-A54E-03F5844E69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2" b="7675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2153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16BF3F-0DE5-46EE-88F6-A7C6C1AC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Lisa Walter </a:t>
            </a:r>
            <a:endParaRPr lang="en-ZA" dirty="0">
              <a:solidFill>
                <a:srgbClr val="000000"/>
              </a:solidFill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CC319-7CF2-4909-8196-6B8AAEC92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19458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0655-A9D5-490D-95FB-3B70314D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849" y="1326307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Country: Germany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Designation: Focal Point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Organisation</a:t>
            </a:r>
            <a:r>
              <a:rPr lang="en-US" sz="2000" dirty="0">
                <a:solidFill>
                  <a:srgbClr val="000000"/>
                </a:solidFill>
              </a:rPr>
              <a:t>: GIZ </a:t>
            </a:r>
            <a:endParaRPr lang="en-ZA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75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E084-1D5D-46E9-AEA6-075C02C3AA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Getting to know the program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5A145-832A-4F90-8F21-5AE1C9FA9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dirty="0"/>
              <a:t>Facilitator Introduction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dirty="0"/>
              <a:t>GIZ focal point presentation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dirty="0"/>
              <a:t> Duration: 30 minutes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20510-FD3C-4CC3-98DB-9F2B7C060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3239"/>
            <a:ext cx="532226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2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EE5572-C0D1-4B7F-87F1-05E237077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6" y="104775"/>
            <a:ext cx="10944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77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D9956A-E108-4584-9FA6-13E23CD00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54" y="200025"/>
            <a:ext cx="10592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45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E661B9-EF9A-45AE-9E81-EC173F19874B}"/>
              </a:ext>
            </a:extLst>
          </p:cNvPr>
          <p:cNvSpPr txBox="1"/>
          <p:nvPr/>
        </p:nvSpPr>
        <p:spPr>
          <a:xfrm>
            <a:off x="2810904" y="2165901"/>
            <a:ext cx="5610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Next steps</a:t>
            </a:r>
            <a:endParaRPr lang="en-ZA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9A028-A2B2-4E94-A89F-FA96A672E8F8}"/>
              </a:ext>
            </a:extLst>
          </p:cNvPr>
          <p:cNvSpPr txBox="1"/>
          <p:nvPr/>
        </p:nvSpPr>
        <p:spPr>
          <a:xfrm>
            <a:off x="2933700" y="3676436"/>
            <a:ext cx="6410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Questionnaire on knowledge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Next online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Reminder to register on ILO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Questions and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Profiles</a:t>
            </a:r>
            <a:endParaRPr lang="en-Z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CA598-B3DB-4F90-9EEC-A7DDECA6D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190" y="150026"/>
            <a:ext cx="532226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78DDF-0154-499F-8631-BFF8BBE7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Hints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11980-87F4-4D4E-BCDC-935331FD0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Recording</a:t>
            </a:r>
          </a:p>
          <a:p>
            <a:r>
              <a:rPr lang="en-US" dirty="0"/>
              <a:t>Using of camera / difference camera and screen share </a:t>
            </a:r>
          </a:p>
          <a:p>
            <a:r>
              <a:rPr lang="en-US" dirty="0"/>
              <a:t>Using slides during the Meeting</a:t>
            </a:r>
          </a:p>
          <a:p>
            <a:r>
              <a:rPr lang="en-US" dirty="0"/>
              <a:t>Presentations </a:t>
            </a:r>
          </a:p>
          <a:p>
            <a:r>
              <a:rPr lang="en-US" dirty="0"/>
              <a:t>Managing participants’ interventions </a:t>
            </a:r>
          </a:p>
          <a:p>
            <a:r>
              <a:rPr lang="en-US" dirty="0"/>
              <a:t>Support for the session: the Tandem and the GIZ focal point</a:t>
            </a:r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2AD32-60FD-4D61-93F1-8C03BF64C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559" y="15882"/>
            <a:ext cx="532226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4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0F16CB-E682-4F76-B3CF-45E27E0C064E}"/>
              </a:ext>
            </a:extLst>
          </p:cNvPr>
          <p:cNvSpPr txBox="1"/>
          <p:nvPr/>
        </p:nvSpPr>
        <p:spPr>
          <a:xfrm>
            <a:off x="884230" y="2590168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Check out: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How do you feel after this first meeting?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ChatSolid">
            <a:extLst>
              <a:ext uri="{FF2B5EF4-FFF2-40B4-BE49-F238E27FC236}">
                <a16:creationId xmlns:a16="http://schemas.microsoft.com/office/drawing/2014/main" id="{400ADBA9-EBEE-4BB3-8AC9-4B0CEB678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4B4F-959E-41C3-ABE0-1B8CC9F1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AGENDA</a:t>
            </a:r>
            <a:endParaRPr lang="en-ZA" sz="26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A78A-BC4D-4603-9C51-EA7F292AE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2370273"/>
            <a:ext cx="7188199" cy="12920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00" dirty="0"/>
              <a:t> </a:t>
            </a:r>
          </a:p>
          <a:p>
            <a:pPr marL="0" indent="0">
              <a:buNone/>
            </a:pPr>
            <a:r>
              <a:rPr lang="en-US" sz="9600" dirty="0"/>
              <a:t>1</a:t>
            </a:r>
            <a:r>
              <a:rPr lang="en-US" sz="3200" dirty="0"/>
              <a:t>. </a:t>
            </a:r>
            <a:r>
              <a:rPr lang="en-US" sz="12800" dirty="0"/>
              <a:t>Welcome</a:t>
            </a:r>
            <a:r>
              <a:rPr lang="en-US" sz="11200" dirty="0"/>
              <a:t> and navigation hints: 5mins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11200" dirty="0"/>
              <a:t>Agenda for today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1200" dirty="0"/>
              <a:t>Meeting objectives and expected results</a:t>
            </a:r>
          </a:p>
          <a:p>
            <a:pPr marL="0" indent="0">
              <a:buNone/>
            </a:pPr>
            <a:r>
              <a:rPr lang="en-ZA" sz="11200" dirty="0"/>
              <a:t>2. Personal presentation: 25 mins</a:t>
            </a:r>
          </a:p>
          <a:p>
            <a:pPr marL="0" indent="0">
              <a:buNone/>
            </a:pPr>
            <a:r>
              <a:rPr lang="en-US" sz="11200" dirty="0"/>
              <a:t>3. Getting to know the program: 30 mins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1200" dirty="0"/>
              <a:t> Presentation of the </a:t>
            </a:r>
            <a:r>
              <a:rPr lang="en-US" sz="11200" dirty="0" err="1"/>
              <a:t>YouMatch</a:t>
            </a:r>
            <a:r>
              <a:rPr lang="en-US" sz="11200" dirty="0"/>
              <a:t>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1200" dirty="0"/>
              <a:t>Discussion &amp; clarification of the objectives of the COP.</a:t>
            </a:r>
          </a:p>
          <a:p>
            <a:pPr marL="0" indent="0">
              <a:buNone/>
            </a:pPr>
            <a:r>
              <a:rPr lang="en-US" sz="11200" dirty="0"/>
              <a:t>4. Next steps: 20 mins</a:t>
            </a:r>
          </a:p>
          <a:p>
            <a:pPr marL="0" indent="0">
              <a:buNone/>
            </a:pPr>
            <a:r>
              <a:rPr lang="en-ZA" sz="11200" dirty="0"/>
              <a:t>5. Closing &amp; check out: 10mins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0ABF1-756C-4A4B-9DDE-34CDE261C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222914"/>
            <a:ext cx="5368924" cy="204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9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CA05-9CEC-4EF0-B98E-F919AAD03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2537"/>
            <a:ext cx="10515600" cy="1325563"/>
          </a:xfrm>
        </p:spPr>
        <p:txBody>
          <a:bodyPr/>
          <a:lstStyle/>
          <a:p>
            <a:r>
              <a:rPr lang="en-ZA" dirty="0"/>
              <a:t>Meeting Objectives and Expected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1042-62FC-41DC-954E-7B40861F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3848100"/>
            <a:ext cx="10515600" cy="4351338"/>
          </a:xfrm>
        </p:spPr>
        <p:txBody>
          <a:bodyPr/>
          <a:lstStyle/>
          <a:p>
            <a:r>
              <a:rPr lang="en-US" dirty="0"/>
              <a:t>COP Member introductions and getting to know more about the </a:t>
            </a:r>
            <a:r>
              <a:rPr lang="en-US" dirty="0" err="1"/>
              <a:t>YouMatch</a:t>
            </a:r>
            <a:r>
              <a:rPr lang="en-US" dirty="0"/>
              <a:t> Program</a:t>
            </a:r>
          </a:p>
          <a:p>
            <a:r>
              <a:rPr lang="en-US" dirty="0"/>
              <a:t>Clarification of meeting planning  (preferred hours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Next steps for second meeting (Turin Prep)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B3B3D0-6A58-49F8-B53D-BE9B532FB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979" y="523604"/>
            <a:ext cx="5371042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2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8622-AD7B-430F-B0EE-B39D682F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Personal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/>
              <a:t>Presentations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565EA3-C30C-4C75-8AA9-C9EB8F708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785712"/>
            <a:ext cx="5455917" cy="30416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4537F5-6E8A-473B-B79C-48A955FEA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1269925"/>
            <a:ext cx="5455917" cy="20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1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6DA3E-CBB4-44E9-A375-7563E7AF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577" y="2820029"/>
            <a:ext cx="4805996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+mn-lt"/>
              </a:rPr>
              <a:t>Country: South Africa</a:t>
            </a:r>
            <a:br>
              <a:rPr lang="en-US" sz="2400" dirty="0">
                <a:solidFill>
                  <a:srgbClr val="000000"/>
                </a:solidFill>
                <a:latin typeface="+mn-lt"/>
              </a:rPr>
            </a:br>
            <a:r>
              <a:rPr lang="en-US" sz="2400" dirty="0">
                <a:solidFill>
                  <a:srgbClr val="000000"/>
                </a:solidFill>
                <a:latin typeface="+mn-lt"/>
              </a:rPr>
              <a:t>Designation: Program Officer</a:t>
            </a:r>
            <a:br>
              <a:rPr lang="en-US" sz="2400" dirty="0">
                <a:solidFill>
                  <a:srgbClr val="000000"/>
                </a:solidFill>
                <a:latin typeface="+mn-lt"/>
              </a:rPr>
            </a:br>
            <a:r>
              <a:rPr lang="en-US" sz="2400" dirty="0" err="1">
                <a:solidFill>
                  <a:srgbClr val="000000"/>
                </a:solidFill>
                <a:latin typeface="+mn-lt"/>
              </a:rPr>
              <a:t>Organisation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: South African Institute of International Affairs</a:t>
            </a:r>
            <a:endParaRPr lang="en-ZA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F6732-CD5D-4791-9093-D2D30B849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5882" y="9905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</a:rPr>
              <a:t>Itumeleng Mphure</a:t>
            </a:r>
            <a:endParaRPr lang="en-ZA" sz="4400" dirty="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2BBA9-5215-400C-A981-3ECB95752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3111" r="14109" b="-2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7395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989EDF-124E-4AC5-AA6C-47DFD9E2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Siham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Ayele</a:t>
            </a:r>
            <a:endParaRPr lang="en-US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DDB6DC-E6DE-4740-9B51-A220B212D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B6FCF5-566D-4985-8B0C-3DEA47190A4F}"/>
              </a:ext>
            </a:extLst>
          </p:cNvPr>
          <p:cNvSpPr txBox="1"/>
          <p:nvPr/>
        </p:nvSpPr>
        <p:spPr>
          <a:xfrm>
            <a:off x="6233449" y="1240316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Country: Ethiopia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Designation: Project Manager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Organisation</a:t>
            </a:r>
            <a:r>
              <a:rPr lang="en-US" sz="2000" dirty="0">
                <a:solidFill>
                  <a:srgbClr val="000000"/>
                </a:solidFill>
              </a:rPr>
              <a:t>: Dejera.com</a:t>
            </a:r>
          </a:p>
        </p:txBody>
      </p:sp>
    </p:spTree>
    <p:extLst>
      <p:ext uri="{BB962C8B-B14F-4D97-AF65-F5344CB8AC3E}">
        <p14:creationId xmlns:p14="http://schemas.microsoft.com/office/powerpoint/2010/main" val="411742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E3684-D8E3-4F27-99C7-240EAE3DC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817" y="1848482"/>
            <a:ext cx="4805996" cy="1401448"/>
          </a:xfrm>
        </p:spPr>
        <p:txBody>
          <a:bodyPr anchor="t">
            <a:no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Country: Palestine</a:t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Designation: Head of Information Department</a:t>
            </a: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Oranisation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Federation of Palestinian Chambers of Commerce</a:t>
            </a:r>
            <a:endParaRPr lang="en-ZA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2BC6D-52AA-45DF-99D6-3C164C9C8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2197" y="590635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ZA" sz="4400" dirty="0">
                <a:solidFill>
                  <a:srgbClr val="000000"/>
                </a:solidFill>
              </a:rPr>
              <a:t>Nazieh </a:t>
            </a:r>
            <a:r>
              <a:rPr lang="en-ZA" sz="4400" dirty="0" err="1">
                <a:solidFill>
                  <a:srgbClr val="000000"/>
                </a:solidFill>
              </a:rPr>
              <a:t>Mardawi</a:t>
            </a:r>
            <a:endParaRPr lang="en-ZA" sz="4400" dirty="0">
              <a:solidFill>
                <a:srgbClr val="000000"/>
              </a:solidFill>
            </a:endParaRPr>
          </a:p>
        </p:txBody>
      </p:sp>
      <p:sp>
        <p:nvSpPr>
          <p:cNvPr id="20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0E60B8E0-607F-4387-B237-90C0CF6D27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892" r="6641" b="-1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2455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88AEA8-57DF-4CCC-94F4-33CDA979CEBB}"/>
              </a:ext>
            </a:extLst>
          </p:cNvPr>
          <p:cNvSpPr txBox="1"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Dr Fernando Siamisang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5429AF-EE2E-424A-BA76-6F863E90B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4457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E01CDA-C010-45B8-8B7A-759789B07706}"/>
              </a:ext>
            </a:extLst>
          </p:cNvPr>
          <p:cNvSpPr txBox="1"/>
          <p:nvPr/>
        </p:nvSpPr>
        <p:spPr>
          <a:xfrm>
            <a:off x="6185824" y="1831132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Country: Botswana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Designation: Director of Human Resource Development Planning (Demand)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Organisation</a:t>
            </a:r>
            <a:r>
              <a:rPr lang="en-US" sz="2000" dirty="0">
                <a:solidFill>
                  <a:srgbClr val="000000"/>
                </a:solidFill>
              </a:rPr>
              <a:t>: Human Resource Development Council (HRDC)</a:t>
            </a:r>
          </a:p>
        </p:txBody>
      </p:sp>
    </p:spTree>
    <p:extLst>
      <p:ext uri="{BB962C8B-B14F-4D97-AF65-F5344CB8AC3E}">
        <p14:creationId xmlns:p14="http://schemas.microsoft.com/office/powerpoint/2010/main" val="3008788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356</Words>
  <Application>Microsoft Office PowerPoint</Application>
  <PresentationFormat>Widescreen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COP 6: Building effective public-private partnerships for ES  Facilitator: Itumeleng Mphure Tandem: Lillian Moremi Focal Point: Lisa Walter</vt:lpstr>
      <vt:lpstr>Navigation Hints</vt:lpstr>
      <vt:lpstr>AGENDA</vt:lpstr>
      <vt:lpstr>Meeting Objectives and Expected Results</vt:lpstr>
      <vt:lpstr>Personal Presentations </vt:lpstr>
      <vt:lpstr>Country: South Africa Designation: Program Officer Organisation: South African Institute of International Affairs</vt:lpstr>
      <vt:lpstr>Siham Ayele</vt:lpstr>
      <vt:lpstr>Country: Palestine  Designation: Head of Information Department  Oranisation: Federation of Palestinian Chambers of Commerce</vt:lpstr>
      <vt:lpstr>PowerPoint Presentation</vt:lpstr>
      <vt:lpstr>Iqbal Alrawashdeh</vt:lpstr>
      <vt:lpstr>Yousri M. Ahdoush</vt:lpstr>
      <vt:lpstr>Matsena Mokono</vt:lpstr>
      <vt:lpstr>Joseph Jonah Akpan </vt:lpstr>
      <vt:lpstr>Country: Botswana Designation: Learning and development professional  Organisation: Career Coaching </vt:lpstr>
      <vt:lpstr>Lisa Walter </vt:lpstr>
      <vt:lpstr>Getting to know the program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 6: Building effective public-private partnerships for ES  Facilitator: Itumeleng Mphure Tandem: Lillian Moremi Focal Point: Lisa Walter</dc:title>
  <dc:creator>Itumeleng Mphure</dc:creator>
  <cp:lastModifiedBy>Itumeleng Mphure</cp:lastModifiedBy>
  <cp:revision>6</cp:revision>
  <dcterms:created xsi:type="dcterms:W3CDTF">2019-06-25T23:09:44Z</dcterms:created>
  <dcterms:modified xsi:type="dcterms:W3CDTF">2019-08-22T12:13:19Z</dcterms:modified>
</cp:coreProperties>
</file>